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48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89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8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0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43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55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3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43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1524000" y="2198810"/>
            <a:ext cx="9144000" cy="92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  <a:latin typeface="Bookman Old Style" panose="02050604050505020204" pitchFamily="18" charset="0"/>
              </a:rPr>
              <a:t>Ninja Outbreak</a:t>
            </a:r>
            <a:endParaRPr lang="nl-N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Rechte verbindingslijn 7"/>
          <p:cNvCxnSpPr/>
          <p:nvPr/>
        </p:nvCxnSpPr>
        <p:spPr>
          <a:xfrm>
            <a:off x="3067050" y="3127498"/>
            <a:ext cx="6096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3672797"/>
            <a:ext cx="154583" cy="1545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4154782"/>
            <a:ext cx="154583" cy="15458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636767"/>
            <a:ext cx="154583" cy="1545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1" y="5118752"/>
            <a:ext cx="154583" cy="15458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5578213"/>
            <a:ext cx="154583" cy="154583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3329126" y="358657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329126" y="3996428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Benjamin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329126" y="4529392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Rick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329126" y="5450786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Walter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3329126" y="499008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Hadewij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Player abilities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Running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Wall jump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Crouching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Sneaking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Shuriken throw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Katana slash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Level design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levels.</a:t>
            </a:r>
          </a:p>
          <a:p>
            <a:pPr>
              <a:buFontTx/>
              <a:buChar char="-"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-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Find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gear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guardhouse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Sewer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38" y="1189609"/>
            <a:ext cx="7472335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Upgrades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pickups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upgrades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UI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Lets play!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met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waarin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bevindt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omdat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…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over de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QA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Deadline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Die is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Schrappen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heeft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uiteindelijk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nog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voor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8" y="4979754"/>
            <a:ext cx="3887599" cy="100522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Ontwerp/GDD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Realisatie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Planning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Organisatie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Concept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15478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Uren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registratie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9" y="2373195"/>
            <a:ext cx="7231739" cy="19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3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Rolverdeling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aanhouden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David 		producer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Benjamin 	Lead artist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Rick 		Level designer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Hadewij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	Q&amp;A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Walter 		Lead Dev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Naming convention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2D: 	2D_AssetName_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3D: 	3D_AssetName_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Repository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1690688"/>
            <a:ext cx="2438400" cy="24384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Sources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Youtube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(tutorials)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Unity Tutorials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5-7k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1000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500 - 4000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 resolution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2048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512 -1024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128 - 1024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9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Environment detail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Modulair</a:t>
            </a: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Makkelijk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in engine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passen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opties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1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Style Guide</a:t>
            </a:r>
          </a:p>
          <a:p>
            <a:endParaRPr lang="en-US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99" y="374542"/>
            <a:ext cx="6264993" cy="5579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42" y="4203197"/>
            <a:ext cx="1256190" cy="125619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9" y="3340791"/>
            <a:ext cx="2981001" cy="298100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39" y="3272042"/>
            <a:ext cx="2187345" cy="21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1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Business </a:t>
            </a:r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Schoolproject met geen business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28" y="5540894"/>
            <a:ext cx="1755531" cy="17959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42" y="1690693"/>
            <a:ext cx="2437841" cy="40062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Character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size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Abilities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Outfitje</a:t>
            </a:r>
          </a:p>
          <a:p>
            <a:pPr>
              <a:buFontTx/>
              <a:buChar char="-"/>
            </a:pP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9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21" y="1016230"/>
            <a:ext cx="5896121" cy="4913434"/>
          </a:xfrm>
          <a:prstGeom prst="rect">
            <a:avLst/>
          </a:prstGeom>
        </p:spPr>
      </p:pic>
      <p:cxnSp>
        <p:nvCxnSpPr>
          <p:cNvPr id="8" name="Rechte verbindingslijn 7"/>
          <p:cNvCxnSpPr/>
          <p:nvPr/>
        </p:nvCxnSpPr>
        <p:spPr>
          <a:xfrm>
            <a:off x="7593300" y="597877"/>
            <a:ext cx="25279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10178444" y="270588"/>
            <a:ext cx="249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Enter name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22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ig bijschrift 7"/>
          <p:cNvSpPr/>
          <p:nvPr/>
        </p:nvSpPr>
        <p:spPr>
          <a:xfrm>
            <a:off x="4703885" y="545971"/>
            <a:ext cx="2584938" cy="1036644"/>
          </a:xfrm>
          <a:prstGeom prst="wedgeRectCallout">
            <a:avLst>
              <a:gd name="adj1" fmla="val -103826"/>
              <a:gd name="adj2" fmla="val 111693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BEDANKT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00" y="2053253"/>
            <a:ext cx="9600000" cy="400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2500873" cy="4351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754">
            <a:off x="5399927" y="2760509"/>
            <a:ext cx="936001" cy="535696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1" y="289598"/>
            <a:ext cx="6148754" cy="6568402"/>
          </a:xfrm>
          <a:prstGeom prst="rect">
            <a:avLst/>
          </a:prstGeom>
        </p:spPr>
      </p:pic>
      <p:sp>
        <p:nvSpPr>
          <p:cNvPr id="18" name="Lijnbijschrift 2 3 (accentlijn) 17"/>
          <p:cNvSpPr/>
          <p:nvPr/>
        </p:nvSpPr>
        <p:spPr>
          <a:xfrm>
            <a:off x="1310054" y="3588544"/>
            <a:ext cx="2795954" cy="45720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36040"/>
              <a:gd name="adj8" fmla="val 6116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/>
          <p:cNvSpPr txBox="1"/>
          <p:nvPr/>
        </p:nvSpPr>
        <p:spPr>
          <a:xfrm>
            <a:off x="1424352" y="3667675"/>
            <a:ext cx="37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Only</a:t>
            </a:r>
            <a:r>
              <a:rPr lang="nl-NL" sz="1400" dirty="0"/>
              <a:t> </a:t>
            </a:r>
            <a:r>
              <a:rPr lang="nl-NL" sz="1400" dirty="0" err="1"/>
              <a:t>dangerous</a:t>
            </a:r>
            <a:r>
              <a:rPr lang="nl-NL" sz="1400" dirty="0"/>
              <a:t> </a:t>
            </a:r>
            <a:r>
              <a:rPr lang="nl-NL" sz="1400" dirty="0" err="1"/>
              <a:t>under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sheets</a:t>
            </a: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Pick-ups &amp; upgrades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2922180"/>
            <a:ext cx="3120221" cy="175512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912454"/>
            <a:ext cx="3120220" cy="175512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5" y="1027906"/>
            <a:ext cx="982311" cy="4599207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Iconen,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healthbar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931633"/>
            <a:ext cx="958730" cy="2862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72" y="2387438"/>
            <a:ext cx="466311" cy="41190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475827"/>
            <a:ext cx="958730" cy="28625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020021"/>
            <a:ext cx="958730" cy="28625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19" y="2455076"/>
            <a:ext cx="414946" cy="27663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1020021"/>
            <a:ext cx="302159" cy="286256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43199"/>
            <a:ext cx="885006" cy="8850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5" y="2567458"/>
            <a:ext cx="1814420" cy="2915658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403579"/>
            <a:ext cx="958730" cy="28625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2947773"/>
            <a:ext cx="958730" cy="286256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859385"/>
            <a:ext cx="958730" cy="2862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301183"/>
            <a:ext cx="958730" cy="28625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738719"/>
            <a:ext cx="958730" cy="28625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34" y="3762565"/>
            <a:ext cx="1260698" cy="68065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95" y="4707757"/>
            <a:ext cx="1651337" cy="775359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43" y="3155174"/>
            <a:ext cx="342857" cy="342857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63" y="3071627"/>
            <a:ext cx="455773" cy="455773"/>
          </a:xfrm>
          <a:prstGeom prst="rect">
            <a:avLst/>
          </a:prstGeom>
        </p:spPr>
      </p:pic>
      <p:sp>
        <p:nvSpPr>
          <p:cNvPr id="27" name="Tekstvak 26"/>
          <p:cNvSpPr txBox="1"/>
          <p:nvPr/>
        </p:nvSpPr>
        <p:spPr>
          <a:xfrm>
            <a:off x="8036169" y="294777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New game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8050139" y="3405279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Load game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013365" y="386438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 err="1">
                <a:solidFill>
                  <a:schemeClr val="bg1"/>
                </a:solidFill>
              </a:rPr>
              <a:t>credits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6" y="545971"/>
            <a:ext cx="10956499" cy="55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Camera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Post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proccesing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Side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scroll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Controls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9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8546</TotalTime>
  <Words>230</Words>
  <Application>Microsoft Office PowerPoint</Application>
  <PresentationFormat>Widescreen</PresentationFormat>
  <Paragraphs>131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Rounded Elegance</vt:lpstr>
      <vt:lpstr>Kantoorthema</vt:lpstr>
      <vt:lpstr>PowerPoint Presentation</vt:lpstr>
      <vt:lpstr>Inhoud</vt:lpstr>
      <vt:lpstr>Ontwerp/GDD</vt:lpstr>
      <vt:lpstr>Ontwerp/GDD</vt:lpstr>
      <vt:lpstr>Ontwerp/GDD</vt:lpstr>
      <vt:lpstr>Ontwerp/GDD</vt:lpstr>
      <vt:lpstr>PowerPoint Presentation</vt:lpstr>
      <vt:lpstr>Ontwerp/GDD</vt:lpstr>
      <vt:lpstr>Ontwerp/GDD</vt:lpstr>
      <vt:lpstr>Ontwerp/GDD</vt:lpstr>
      <vt:lpstr>Ontwerp/GDD</vt:lpstr>
      <vt:lpstr>Ontwerp/GDD</vt:lpstr>
      <vt:lpstr>Ontwerp/GDD</vt:lpstr>
      <vt:lpstr>Ontwerp/GDD</vt:lpstr>
      <vt:lpstr>Realisatie</vt:lpstr>
      <vt:lpstr>Realisatie</vt:lpstr>
      <vt:lpstr>Realisatie</vt:lpstr>
      <vt:lpstr>Realisatie</vt:lpstr>
      <vt:lpstr>Planning</vt:lpstr>
      <vt:lpstr>Planning</vt:lpstr>
      <vt:lpstr>Planning</vt:lpstr>
      <vt:lpstr>Organisatie</vt:lpstr>
      <vt:lpstr>Organisatie</vt:lpstr>
      <vt:lpstr>Organisatie</vt:lpstr>
      <vt:lpstr>Organisatie</vt:lpstr>
      <vt:lpstr>Organisatie</vt:lpstr>
      <vt:lpstr>Organisatie</vt:lpstr>
      <vt:lpstr>Concept</vt:lpstr>
      <vt:lpstr>Concept</vt:lpstr>
      <vt:lpstr>BEDANKT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Outbreak</dc:title>
  <dc:creator>Benjamin Vos</dc:creator>
  <cp:lastModifiedBy>David Vink</cp:lastModifiedBy>
  <cp:revision>42</cp:revision>
  <dcterms:created xsi:type="dcterms:W3CDTF">2017-01-16T14:13:05Z</dcterms:created>
  <dcterms:modified xsi:type="dcterms:W3CDTF">2017-01-23T14:39:18Z</dcterms:modified>
</cp:coreProperties>
</file>